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gif" ContentType="image/gif"/>
  <Override PartName="/ppt/media/image3.gif" ContentType="image/gif"/>
  <Override PartName="/ppt/media/image4.gif" ContentType="image/gif"/>
  <Override PartName="/ppt/media/image5.png" ContentType="image/png"/>
  <Override PartName="/ppt/slides/slide1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
</Relationships>
</file>

<file path=ppt/media/image1.png>
</file>

<file path=ppt/media/image2.gif>
</file>

<file path=ppt/media/image3.gif>
</file>

<file path=ppt/media/image4.gif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498200" y="184572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899120" y="184572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498200" y="394704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899120" y="394704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498200" y="184572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7899120" y="184572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 type="body"/>
          </p:nvPr>
        </p:nvSpPr>
        <p:spPr>
          <a:xfrm>
            <a:off x="4498200" y="394704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 type="body"/>
          </p:nvPr>
        </p:nvSpPr>
        <p:spPr>
          <a:xfrm>
            <a:off x="7899120" y="3947040"/>
            <a:ext cx="323856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1d9e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 hidden="1"/>
          <p:cNvSpPr/>
          <p:nvPr/>
        </p:nvSpPr>
        <p:spPr>
          <a:xfrm>
            <a:off x="0" y="6334200"/>
            <a:ext cx="12191760" cy="66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Line 3"/>
          <p:cNvSpPr/>
          <p:nvPr/>
        </p:nvSpPr>
        <p:spPr>
          <a:xfrm>
            <a:off x="1193400" y="173772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CustomShape 4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1097280" y="758880"/>
            <a:ext cx="10058040" cy="3565800"/>
          </a:xfrm>
          <a:prstGeom prst="rect">
            <a:avLst/>
          </a:prstGeom>
        </p:spPr>
        <p:txBody>
          <a:bodyPr anchor="b">
            <a:normAutofit/>
          </a:bodyPr>
          <a:p>
            <a:pPr>
              <a:lnSpc>
                <a:spcPct val="85000"/>
              </a:lnSpc>
            </a:pPr>
            <a:r>
              <a:rPr b="0" lang="ru-RU" sz="8000" spc="-52" strike="noStrike">
                <a:solidFill>
                  <a:srgbClr val="262626"/>
                </a:solidFill>
                <a:latin typeface="Calibri Light"/>
              </a:rPr>
              <a:t>Образец заголовка</a:t>
            </a:r>
            <a:endParaRPr b="0" lang="ru-RU" sz="8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dt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F0F02483-E45C-49D5-8FC4-56126C5C1013}" type="datetime">
              <a:rPr b="0" lang="ru-RU" sz="900" spc="-1" strike="noStrike">
                <a:solidFill>
                  <a:srgbClr val="ffffff"/>
                </a:solidFill>
                <a:latin typeface="Calibri"/>
              </a:rPr>
              <a:t>25.1.21</a:t>
            </a:fld>
            <a:endParaRPr b="0" lang="ru-RU" sz="900" spc="-1" strike="noStrike">
              <a:latin typeface="Times New Roman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ftr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99818993-C32A-46FA-B909-8F386F892D9D}" type="slidenum">
              <a:rPr b="0" lang="ru-RU" sz="1050" spc="-1" strike="noStrike">
                <a:solidFill>
                  <a:srgbClr val="ffffff"/>
                </a:solidFill>
                <a:latin typeface="Calibri"/>
              </a:rPr>
              <a:t>&lt;номер&gt;</a:t>
            </a:fld>
            <a:endParaRPr b="0" lang="ru-RU" sz="1050" spc="-1" strike="noStrike">
              <a:latin typeface="Times New Roman"/>
            </a:endParaRPr>
          </a:p>
        </p:txBody>
      </p:sp>
      <p:sp>
        <p:nvSpPr>
          <p:cNvPr id="9" name="Line 10"/>
          <p:cNvSpPr/>
          <p:nvPr/>
        </p:nvSpPr>
        <p:spPr>
          <a:xfrm>
            <a:off x="1207440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PlaceHolder 11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404040"/>
                </a:solidFill>
                <a:latin typeface="Calibri"/>
              </a:rPr>
              <a:t>Для правки структуры щёлкните мышью</a:t>
            </a:r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404040"/>
                </a:solidFill>
                <a:latin typeface="Calibri"/>
              </a:rPr>
              <a:t>Второй уровень структуры</a:t>
            </a:r>
            <a:endParaRPr b="0" lang="ru-RU" sz="1400" spc="-1" strike="noStrike">
              <a:solidFill>
                <a:srgbClr val="40404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400" spc="-1" strike="noStrike">
                <a:solidFill>
                  <a:srgbClr val="404040"/>
                </a:solidFill>
                <a:latin typeface="Calibri"/>
              </a:rPr>
              <a:t>Третий уровень структуры</a:t>
            </a:r>
            <a:endParaRPr b="0" lang="ru-RU" sz="1400" spc="-1" strike="noStrike">
              <a:solidFill>
                <a:srgbClr val="40404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400" spc="-1" strike="noStrike">
                <a:solidFill>
                  <a:srgbClr val="404040"/>
                </a:solidFill>
                <a:latin typeface="Calibri"/>
              </a:rPr>
              <a:t>Четвёртый уровень структуры</a:t>
            </a:r>
            <a:endParaRPr b="0" lang="ru-RU" sz="1400" spc="-1" strike="noStrike">
              <a:solidFill>
                <a:srgbClr val="40404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40404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40404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40404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1d9e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ustomShape 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8" name="CustomShape 2"/>
          <p:cNvSpPr/>
          <p:nvPr/>
        </p:nvSpPr>
        <p:spPr>
          <a:xfrm>
            <a:off x="0" y="6334200"/>
            <a:ext cx="12191760" cy="662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" name="Line 3"/>
          <p:cNvSpPr/>
          <p:nvPr/>
        </p:nvSpPr>
        <p:spPr>
          <a:xfrm>
            <a:off x="1193400" y="173772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" name="PlaceHolder 4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85000"/>
              </a:lnSpc>
            </a:pPr>
            <a:r>
              <a:rPr b="0" lang="ru-RU" sz="4800" spc="-52" strike="noStrike">
                <a:solidFill>
                  <a:srgbClr val="404040"/>
                </a:solidFill>
                <a:latin typeface="Calibri Light"/>
              </a:rPr>
              <a:t>Образец заголовка</a:t>
            </a:r>
            <a:endParaRPr b="0" lang="ru-RU" sz="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5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>
            <a:noAutofit/>
          </a:bodyPr>
          <a:p>
            <a:pPr marL="91440" indent="-91080">
              <a:lnSpc>
                <a:spcPct val="90000"/>
              </a:lnSpc>
              <a:spcBef>
                <a:spcPts val="1199"/>
              </a:spcBef>
              <a:spcAft>
                <a:spcPts val="201"/>
              </a:spcAft>
              <a:buClr>
                <a:srgbClr val="6f6f74"/>
              </a:buClr>
              <a:buFont typeface="Calibri"/>
              <a:buChar char=" "/>
            </a:pPr>
            <a:r>
              <a:rPr b="0" lang="ru-RU" sz="2000" spc="-1" strike="noStrike">
                <a:solidFill>
                  <a:srgbClr val="404040"/>
                </a:solidFill>
                <a:latin typeface="Calibri"/>
              </a:rPr>
              <a:t>Образец текста</a:t>
            </a:r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  <a:p>
            <a:pPr lvl="1" marL="384120" indent="-18252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6f6f74"/>
              </a:buClr>
              <a:buFont typeface="Calibri"/>
              <a:buChar char="◦"/>
            </a:pPr>
            <a:r>
              <a:rPr b="0" lang="ru-RU" sz="1800" spc="-1" strike="noStrike">
                <a:solidFill>
                  <a:srgbClr val="404040"/>
                </a:solidFill>
                <a:latin typeface="Calibri"/>
              </a:rPr>
              <a:t>Второй уровень</a:t>
            </a:r>
            <a:endParaRPr b="0" lang="ru-RU" sz="1800" spc="-1" strike="noStrike">
              <a:solidFill>
                <a:srgbClr val="404040"/>
              </a:solidFill>
              <a:latin typeface="Calibri"/>
            </a:endParaRPr>
          </a:p>
          <a:p>
            <a:pPr lvl="2" marL="567000" indent="-18252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6f6f74"/>
              </a:buClr>
              <a:buFont typeface="Calibri"/>
              <a:buChar char="◦"/>
            </a:pPr>
            <a:r>
              <a:rPr b="0" lang="ru-RU" sz="1400" spc="-1" strike="noStrike">
                <a:solidFill>
                  <a:srgbClr val="404040"/>
                </a:solidFill>
                <a:latin typeface="Calibri"/>
              </a:rPr>
              <a:t>Третий уровень</a:t>
            </a:r>
            <a:endParaRPr b="0" lang="ru-RU" sz="1400" spc="-1" strike="noStrike">
              <a:solidFill>
                <a:srgbClr val="404040"/>
              </a:solidFill>
              <a:latin typeface="Calibri"/>
            </a:endParaRPr>
          </a:p>
          <a:p>
            <a:pPr lvl="3" marL="749880" indent="-18252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6f6f74"/>
              </a:buClr>
              <a:buFont typeface="Calibri"/>
              <a:buChar char="◦"/>
            </a:pPr>
            <a:r>
              <a:rPr b="0" lang="ru-RU" sz="1400" spc="-1" strike="noStrike">
                <a:solidFill>
                  <a:srgbClr val="404040"/>
                </a:solidFill>
                <a:latin typeface="Calibri"/>
              </a:rPr>
              <a:t>Четвертый уровень</a:t>
            </a:r>
            <a:endParaRPr b="0" lang="ru-RU" sz="1400" spc="-1" strike="noStrike">
              <a:solidFill>
                <a:srgbClr val="404040"/>
              </a:solidFill>
              <a:latin typeface="Calibri"/>
            </a:endParaRPr>
          </a:p>
          <a:p>
            <a:pPr lvl="4" marL="932760" indent="-182520">
              <a:lnSpc>
                <a:spcPct val="90000"/>
              </a:lnSpc>
              <a:spcBef>
                <a:spcPts val="201"/>
              </a:spcBef>
              <a:spcAft>
                <a:spcPts val="400"/>
              </a:spcAft>
              <a:buClr>
                <a:srgbClr val="6f6f74"/>
              </a:buClr>
              <a:buFont typeface="Calibri"/>
              <a:buChar char="◦"/>
            </a:pPr>
            <a:r>
              <a:rPr b="0" lang="ru-RU" sz="1400" spc="-1" strike="noStrike">
                <a:solidFill>
                  <a:srgbClr val="404040"/>
                </a:solidFill>
                <a:latin typeface="Calibri"/>
              </a:rPr>
              <a:t>Пятый уровень</a:t>
            </a:r>
            <a:endParaRPr b="0" lang="ru-RU" sz="1400" spc="-1" strike="noStrike">
              <a:solidFill>
                <a:srgbClr val="404040"/>
              </a:solidFill>
              <a:latin typeface="Calibri"/>
            </a:endParaRPr>
          </a:p>
        </p:txBody>
      </p:sp>
      <p:sp>
        <p:nvSpPr>
          <p:cNvPr id="52" name="PlaceHolder 6"/>
          <p:cNvSpPr>
            <a:spLocks noGrp="1"/>
          </p:cNvSpPr>
          <p:nvPr>
            <p:ph type="dt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9DFB44FA-51E7-4D29-BFA3-0A5358CAC576}" type="datetime">
              <a:rPr b="0" lang="ru-RU" sz="900" spc="-1" strike="noStrike">
                <a:solidFill>
                  <a:srgbClr val="ffffff"/>
                </a:solidFill>
                <a:latin typeface="Calibri"/>
              </a:rPr>
              <a:t>25.1.21</a:t>
            </a:fld>
            <a:endParaRPr b="0" lang="ru-RU" sz="900" spc="-1" strike="noStrike">
              <a:latin typeface="Times New Roman"/>
            </a:endParaRPr>
          </a:p>
        </p:txBody>
      </p:sp>
      <p:sp>
        <p:nvSpPr>
          <p:cNvPr id="53" name="PlaceHolder 7"/>
          <p:cNvSpPr>
            <a:spLocks noGrp="1"/>
          </p:cNvSpPr>
          <p:nvPr>
            <p:ph type="ftr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54" name="PlaceHolder 8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B61EFCC-C88E-40E3-A9B9-AF3C6A18B6AC}" type="slidenum">
              <a:rPr b="0" lang="ru-RU" sz="1050" spc="-1" strike="noStrike">
                <a:solidFill>
                  <a:srgbClr val="ffffff"/>
                </a:solidFill>
                <a:latin typeface="Calibri"/>
              </a:rPr>
              <a:t>&lt;номер&gt;</a:t>
            </a:fld>
            <a:endParaRPr b="0" lang="ru-RU" sz="105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gif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gif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gif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1097280" y="758880"/>
            <a:ext cx="10058040" cy="356580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85000"/>
              </a:lnSpc>
            </a:pPr>
            <a:r>
              <a:rPr b="0" lang="ru-RU" sz="8000" spc="-52" strike="noStrike">
                <a:solidFill>
                  <a:srgbClr val="262626"/>
                </a:solidFill>
                <a:latin typeface="Calibri Light"/>
              </a:rPr>
              <a:t>Игра на </a:t>
            </a:r>
            <a:r>
              <a:rPr b="0" lang="en-US" sz="8000" spc="-52" strike="noStrike">
                <a:solidFill>
                  <a:srgbClr val="262626"/>
                </a:solidFill>
                <a:latin typeface="Calibri Light"/>
              </a:rPr>
              <a:t>pygame</a:t>
            </a:r>
            <a:endParaRPr b="0" lang="ru-RU" sz="8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1100160" y="4455720"/>
            <a:ext cx="10058040" cy="114264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  <p:sp>
        <p:nvSpPr>
          <p:cNvPr id="93" name="CustomShape 3"/>
          <p:cNvSpPr/>
          <p:nvPr/>
        </p:nvSpPr>
        <p:spPr>
          <a:xfrm>
            <a:off x="1097280" y="982080"/>
            <a:ext cx="10058040" cy="3565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b">
            <a:normAutofit/>
          </a:bodyPr>
          <a:p>
            <a:pPr>
              <a:lnSpc>
                <a:spcPct val="85000"/>
              </a:lnSpc>
            </a:pPr>
            <a:r>
              <a:rPr b="0" lang="ru-RU" sz="8000" spc="-52" strike="noStrike">
                <a:solidFill>
                  <a:srgbClr val="262626"/>
                </a:solidFill>
                <a:latin typeface="Calibri Light"/>
              </a:rPr>
              <a:t>Да я не придумал название</a:t>
            </a:r>
            <a:endParaRPr b="0" lang="ru-RU" sz="8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>
        <p:fade thruBlk="true"/>
      </p:transition>
    </mc:Choice>
    <mc:Fallback>
      <p:transition spd="slow">
        <p:fade thruBlk="true"/>
      </p:transition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xit" presetID="1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 additive="repl">
                                        <p:cTn id="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0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101960" y="180000"/>
            <a:ext cx="10058040" cy="14504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85000"/>
              </a:lnSpc>
            </a:pPr>
            <a:r>
              <a:rPr b="0" lang="ru-RU" sz="4800" spc="-52" strike="noStrike">
                <a:solidFill>
                  <a:srgbClr val="404040"/>
                </a:solidFill>
                <a:latin typeface="Calibri Light"/>
              </a:rPr>
              <a:t>История идеи</a:t>
            </a:r>
            <a:endParaRPr b="0" lang="ru-RU" sz="4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tretch/>
        </p:blipFill>
        <p:spPr>
          <a:xfrm>
            <a:off x="2160000" y="1769400"/>
            <a:ext cx="7381800" cy="4710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fade thruBlk="true"/>
      </p:transition>
    </mc:Choice>
    <mc:Fallback>
      <p:transition spd="slow">
        <p:fade thruBlk="true"/>
      </p:transition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85000"/>
              </a:lnSpc>
            </a:pPr>
            <a:r>
              <a:rPr b="0" lang="en-US" sz="4800" spc="-52" strike="noStrike">
                <a:solidFill>
                  <a:srgbClr val="404040"/>
                </a:solidFill>
                <a:latin typeface="Calibri Light"/>
              </a:rPr>
              <a:t>Github</a:t>
            </a:r>
            <a:endParaRPr b="0" lang="ru-RU" sz="4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7" name="Объект 3" descr=""/>
          <p:cNvPicPr/>
          <p:nvPr/>
        </p:nvPicPr>
        <p:blipFill>
          <a:blip r:embed="rId1"/>
          <a:stretch/>
        </p:blipFill>
        <p:spPr>
          <a:xfrm>
            <a:off x="4364280" y="1870920"/>
            <a:ext cx="3524040" cy="3524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fade thruBlk="true"/>
      </p:transition>
    </mc:Choice>
    <mc:Fallback>
      <p:transition spd="slow">
        <p:fade thruBlk="true"/>
      </p:transition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85000"/>
              </a:lnSpc>
            </a:pPr>
            <a:r>
              <a:rPr b="0" lang="ru-RU" sz="4800" spc="-52" strike="noStrike">
                <a:solidFill>
                  <a:srgbClr val="404040"/>
                </a:solidFill>
                <a:latin typeface="Calibri Light"/>
              </a:rPr>
              <a:t>Геймплей</a:t>
            </a:r>
            <a:endParaRPr b="0" lang="ru-RU" sz="4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9" name="Рисунок 4" descr=""/>
          <p:cNvPicPr/>
          <p:nvPr/>
        </p:nvPicPr>
        <p:blipFill>
          <a:blip r:embed="rId1"/>
          <a:stretch/>
        </p:blipFill>
        <p:spPr>
          <a:xfrm>
            <a:off x="3048120" y="2004840"/>
            <a:ext cx="5760360" cy="324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fade thruBlk="true"/>
      </p:transition>
    </mc:Choice>
    <mc:Fallback>
      <p:transition spd="slow">
        <p:fade thruBlk="true"/>
      </p:transition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85000"/>
              </a:lnSpc>
            </a:pPr>
            <a:r>
              <a:rPr b="0" lang="ru-RU" sz="4800" spc="-52" strike="noStrike">
                <a:solidFill>
                  <a:srgbClr val="404040"/>
                </a:solidFill>
                <a:latin typeface="Calibri Light"/>
              </a:rPr>
              <a:t>Авторизация и интерфейс</a:t>
            </a:r>
            <a:endParaRPr b="0" lang="ru-RU" sz="4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1" name="Объект 3" descr=""/>
          <p:cNvPicPr/>
          <p:nvPr/>
        </p:nvPicPr>
        <p:blipFill>
          <a:blip r:embed="rId1"/>
          <a:stretch/>
        </p:blipFill>
        <p:spPr>
          <a:xfrm>
            <a:off x="3265200" y="2076120"/>
            <a:ext cx="5722560" cy="3218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fade thruBlk="true"/>
      </p:transition>
    </mc:Choice>
    <mc:Fallback>
      <p:transition spd="slow">
        <p:fade thruBlk="true"/>
      </p:transition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1097640" y="286920"/>
            <a:ext cx="10058040" cy="14504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85000"/>
              </a:lnSpc>
            </a:pPr>
            <a:r>
              <a:rPr b="0" lang="ru-RU" sz="4800" spc="-52" strike="noStrike">
                <a:solidFill>
                  <a:srgbClr val="404040"/>
                </a:solidFill>
                <a:latin typeface="Calibri Light"/>
              </a:rPr>
              <a:t>Главный минус проекта</a:t>
            </a:r>
            <a:endParaRPr b="0" lang="ru-RU" sz="4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4" name="" descr=""/>
          <p:cNvPicPr/>
          <p:nvPr/>
        </p:nvPicPr>
        <p:blipFill>
          <a:blip r:embed="rId1"/>
          <a:stretch/>
        </p:blipFill>
        <p:spPr>
          <a:xfrm>
            <a:off x="2872800" y="1845720"/>
            <a:ext cx="6667200" cy="4000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>
        <p:fade thruBlk="true"/>
      </p:transition>
    </mc:Choice>
    <mc:Fallback>
      <p:transition spd="slow">
        <p:fade thruBlk="true"/>
      </p:transition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1097640" y="286920"/>
            <a:ext cx="10058040" cy="14504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85000"/>
              </a:lnSpc>
            </a:pPr>
            <a:r>
              <a:rPr b="0" lang="ru-RU" sz="4800" spc="-52" strike="noStrike">
                <a:solidFill>
                  <a:srgbClr val="404040"/>
                </a:solidFill>
                <a:latin typeface="Calibri Light"/>
              </a:rPr>
              <a:t>Продолжение развития</a:t>
            </a:r>
            <a:endParaRPr b="0" lang="ru-RU" sz="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1260000" y="1800000"/>
            <a:ext cx="9900000" cy="111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Сделать изменение данных пользователя</a:t>
            </a:r>
            <a:endParaRPr b="0" lang="ru-RU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Оптимизировать сервер</a:t>
            </a:r>
            <a:endParaRPr b="0" lang="ru-RU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Сделать статистику</a:t>
            </a:r>
            <a:endParaRPr b="0" lang="ru-RU" sz="18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Сделать бои в реальном времени между игроками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>
        <p:fade thruBlk="true"/>
      </p:transition>
    </mc:Choice>
    <mc:Fallback>
      <p:transition spd="slow">
        <p:fade thruBlk="true"/>
      </p:transition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85000"/>
              </a:lnSpc>
            </a:pPr>
            <a:r>
              <a:rPr b="0" lang="ru-RU" sz="4800" spc="-52" strike="noStrike">
                <a:solidFill>
                  <a:srgbClr val="404040"/>
                </a:solidFill>
                <a:latin typeface="Calibri Light"/>
              </a:rPr>
              <a:t>Конец.</a:t>
            </a:r>
            <a:endParaRPr b="0" lang="ru-RU" sz="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 w="0">
            <a:noFill/>
          </a:ln>
        </p:spPr>
        <p:txBody>
          <a:bodyPr lIns="0" rIns="0">
            <a:noAutofit/>
          </a:bodyPr>
          <a:p>
            <a:endParaRPr b="0" lang="ru-RU" sz="2000" spc="-1" strike="noStrike">
              <a:solidFill>
                <a:srgbClr val="40404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>
        <p:fade thruBlk="true"/>
      </p:transition>
    </mc:Choice>
    <mc:Fallback>
      <p:transition spd="slow">
        <p:fade thruBlk="true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</TotalTime>
  <Application>LibreOffice/7.0.3.1$Linux_X86_64 LibreOffice_project/00$Build-1</Application>
  <Words>22</Words>
  <Paragraphs>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2021-01-24T11:50:20Z</dcterms:created>
  <dc:creator>Blyat Cyka</dc:creator>
  <dc:description/>
  <dc:language>ru-RU</dc:language>
  <cp:lastModifiedBy/>
  <dcterms:modified xsi:type="dcterms:W3CDTF">2021-01-25T18:03:55Z</dcterms:modified>
  <cp:revision>4</cp:revision>
  <dc:subject/>
  <dc:title>Игра на pygame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Широкоэкранный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